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1954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句型的一般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疑问句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44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28800"/>
            <a:ext cx="2816225" cy="75247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248412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dog behind the chair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？椅子后面有一只狗吗？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books on the chair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？椅子上有一些书吗？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17.jpg" descr="id:21474944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2276237"/>
            <a:ext cx="2035810" cy="171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45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73730"/>
            <a:ext cx="2912110" cy="752475"/>
          </a:xfrm>
          <a:prstGeom prst="rect">
            <a:avLst/>
          </a:prstGeom>
        </p:spPr>
      </p:pic>
      <p:pic>
        <p:nvPicPr>
          <p:cNvPr id="4" name="JG3.eps" descr="id:21474945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76872"/>
            <a:ext cx="11161240" cy="274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45" y="836712"/>
            <a:ext cx="11692666" cy="4526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句型的一般疑问句的基本结构是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there/Are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当主语是可数名词复数时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当主语是可数名词单数或不可数名词时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。其肯定回答为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t/aren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句型陈述句变一般疑问句的规则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句中有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最后句号变问号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45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501008"/>
            <a:ext cx="839470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43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27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按要求完成句子。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some tea in the cup.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4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280479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5546" y="3807700"/>
            <a:ext cx="2351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 </a:t>
            </a:r>
            <a:r>
              <a:rPr lang="en-US" altLang="zh-CN" dirty="0" smtClean="0"/>
              <a:t>    there </a:t>
            </a:r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5546" y="4483982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98862" y="4519234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isn’t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6574" y="5025281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句型陈述句变为一般疑问句，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提前，</a:t>
            </a:r>
            <a:r>
              <a:rPr lang="en-US" altLang="zh-CN" dirty="0"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cs typeface="Times New Roman" panose="02020603050405020304" pitchFamily="18" charset="0"/>
              </a:rPr>
              <a:t>变</a:t>
            </a:r>
            <a:r>
              <a:rPr lang="en-US" altLang="zh-CN" dirty="0">
                <a:cs typeface="Times New Roman" panose="02020603050405020304" pitchFamily="18" charset="0"/>
              </a:rPr>
              <a:t>any,</a:t>
            </a:r>
            <a:r>
              <a:rPr lang="zh-CN" altLang="zh-CN" dirty="0">
                <a:cs typeface="Times New Roman" panose="02020603050405020304" pitchFamily="18" charset="0"/>
              </a:rPr>
              <a:t>本题不可数名词的否定回答为</a:t>
            </a:r>
            <a:r>
              <a:rPr lang="en-US" altLang="zh-CN" dirty="0">
                <a:cs typeface="Times New Roman" panose="02020603050405020304" pitchFamily="18" charset="0"/>
              </a:rPr>
              <a:t>“No, there isn’t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2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tress in the park.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并作肯定回答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in the park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341959"/>
            <a:ext cx="11567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句型陈述句变为一般疑问句，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cs typeface="Times New Roman" panose="02020603050405020304" pitchFamily="18" charset="0"/>
              </a:rPr>
              <a:t>提前，</a:t>
            </a:r>
            <a:r>
              <a:rPr lang="en-US" altLang="zh-CN" dirty="0"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cs typeface="Times New Roman" panose="02020603050405020304" pitchFamily="18" charset="0"/>
              </a:rPr>
              <a:t>变</a:t>
            </a:r>
            <a:r>
              <a:rPr lang="en-US" altLang="zh-CN" dirty="0">
                <a:cs typeface="Times New Roman" panose="02020603050405020304" pitchFamily="18" charset="0"/>
              </a:rPr>
              <a:t>any,</a:t>
            </a:r>
            <a:r>
              <a:rPr lang="zh-CN" altLang="zh-CN" dirty="0">
                <a:cs typeface="Times New Roman" panose="02020603050405020304" pitchFamily="18" charset="0"/>
              </a:rPr>
              <a:t>肯定回答为</a:t>
            </a:r>
            <a:r>
              <a:rPr lang="en-US" altLang="zh-CN" dirty="0">
                <a:cs typeface="Times New Roman" panose="02020603050405020304" pitchFamily="18" charset="0"/>
              </a:rPr>
              <a:t>“Yes, there are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079508"/>
            <a:ext cx="26435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 </a:t>
            </a:r>
            <a:r>
              <a:rPr lang="en-US" altLang="zh-CN" dirty="0" smtClean="0"/>
              <a:t>    there </a:t>
            </a:r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02084" y="2761764"/>
            <a:ext cx="702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Yes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42878" y="2780928"/>
            <a:ext cx="67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6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6752" y="1404002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Lily.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Tom.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Lily. </a:t>
            </a:r>
            <a:r>
              <a:rPr lang="en-US" altLang="zh-CN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bed in the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any books in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19.jpg" descr="id:21474945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10177" y="1772816"/>
            <a:ext cx="3836525" cy="23672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50976" y="2772382"/>
            <a:ext cx="1074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icture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33938" y="284439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0388" y="3429000"/>
            <a:ext cx="974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there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8540" y="4077072"/>
            <a:ext cx="974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there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78982" y="410427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78148" y="4725144"/>
            <a:ext cx="755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00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691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on the desk.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 ducks in the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But there are some toy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floor.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9.jpg" descr="id:21474945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10177" y="997502"/>
            <a:ext cx="3836525" cy="23672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98862" y="997820"/>
            <a:ext cx="67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3053" y="1666624"/>
            <a:ext cx="1213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Where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98862" y="2861482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8128" y="3573016"/>
            <a:ext cx="1115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96006" y="3530286"/>
            <a:ext cx="883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35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201</Words>
  <Application>Microsoft Office PowerPoint</Application>
  <PresentationFormat>自定义</PresentationFormat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2025-05-27T02:11:36Z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